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5" r:id="rId5"/>
    <p:sldId id="266" r:id="rId6"/>
    <p:sldId id="259" r:id="rId7"/>
    <p:sldId id="260" r:id="rId8"/>
    <p:sldId id="261" r:id="rId9"/>
    <p:sldId id="271" r:id="rId10"/>
    <p:sldId id="267" r:id="rId11"/>
    <p:sldId id="268" r:id="rId12"/>
    <p:sldId id="269" r:id="rId13"/>
    <p:sldId id="262" r:id="rId14"/>
    <p:sldId id="272" r:id="rId15"/>
    <p:sldId id="263" r:id="rId16"/>
    <p:sldId id="26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CB0D0E6-39EF-844E-9593-7BE87B882297}">
          <p14:sldIdLst>
            <p14:sldId id="256"/>
            <p14:sldId id="257"/>
            <p14:sldId id="258"/>
            <p14:sldId id="265"/>
            <p14:sldId id="266"/>
            <p14:sldId id="259"/>
            <p14:sldId id="260"/>
            <p14:sldId id="261"/>
            <p14:sldId id="271"/>
            <p14:sldId id="267"/>
            <p14:sldId id="268"/>
            <p14:sldId id="269"/>
            <p14:sldId id="262"/>
            <p14:sldId id="27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43"/>
    <p:restoredTop sz="86395"/>
  </p:normalViewPr>
  <p:slideViewPr>
    <p:cSldViewPr snapToGrid="0" snapToObjects="1">
      <p:cViewPr varScale="1">
        <p:scale>
          <a:sx n="128" d="100"/>
          <a:sy n="128" d="100"/>
        </p:scale>
        <p:origin x="976" y="176"/>
      </p:cViewPr>
      <p:guideLst/>
    </p:cSldViewPr>
  </p:slideViewPr>
  <p:outlineViewPr>
    <p:cViewPr>
      <p:scale>
        <a:sx n="33" d="100"/>
        <a:sy n="33" d="100"/>
      </p:scale>
      <p:origin x="0" y="-49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FCAC0-B00C-1640-8CED-17544C7CA525}" type="datetimeFigureOut">
              <a:rPr lang="en-US" smtClean="0"/>
              <a:t>10/13/19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1A900-F3A8-104E-BBB4-C39C4CDD4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75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1A900-F3A8-104E-BBB4-C39C4CDD4BC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99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1A900-F3A8-104E-BBB4-C39C4CDD4B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2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1A900-F3A8-104E-BBB4-C39C4CDD4BC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63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1A900-F3A8-104E-BBB4-C39C4CDD4BC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354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1A900-F3A8-104E-BBB4-C39C4CDD4BC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637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1A900-F3A8-104E-BBB4-C39C4CDD4BC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84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1A900-F3A8-104E-BBB4-C39C4CDD4BC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56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1A900-F3A8-104E-BBB4-C39C4CDD4BC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96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dhirkthakur/awscfs.gi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github.com/en/articles/adding-a-new-ssh-key-to-your-github-account" TargetMode="External"/><Relationship Id="rId2" Type="http://schemas.openxmlformats.org/officeDocument/2006/relationships/hyperlink" Target="mailto:Sudhir.thakur@rediffmail.co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65B73-E471-5B48-9256-A7CE7477CB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/>
              <a:t>WORKOOPOLIS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D4809D-6C5F-634E-B96A-04BF75AA7E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b="1" dirty="0"/>
              <a:t>Version Control with Git</a:t>
            </a:r>
          </a:p>
        </p:txBody>
      </p:sp>
    </p:spTree>
    <p:extLst>
      <p:ext uri="{BB962C8B-B14F-4D97-AF65-F5344CB8AC3E}">
        <p14:creationId xmlns:p14="http://schemas.microsoft.com/office/powerpoint/2010/main" val="2671047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7B279-979B-A44D-9C3E-BFB2D71A0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6" y="624110"/>
            <a:ext cx="8807258" cy="886638"/>
          </a:xfrm>
        </p:spPr>
        <p:txBody>
          <a:bodyPr/>
          <a:lstStyle/>
          <a:p>
            <a:r>
              <a:rPr lang="en-US" dirty="0"/>
              <a:t>Key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9E73F-6E70-474A-9C9E-73EC37A9D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10748"/>
            <a:ext cx="8915400" cy="440047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Snapshots : </a:t>
            </a:r>
          </a:p>
          <a:p>
            <a:pPr lvl="1"/>
            <a:r>
              <a:rPr lang="en-US" dirty="0"/>
              <a:t>The way git keep track of your code history</a:t>
            </a:r>
          </a:p>
          <a:p>
            <a:pPr lvl="1"/>
            <a:r>
              <a:rPr lang="en-US" dirty="0"/>
              <a:t>Records what the file looks like at a given point of time.</a:t>
            </a:r>
          </a:p>
          <a:p>
            <a:pPr lvl="1"/>
            <a:r>
              <a:rPr lang="en-US" dirty="0"/>
              <a:t>User decided when to take the snapshot and for which file.</a:t>
            </a:r>
          </a:p>
          <a:p>
            <a:r>
              <a:rPr lang="en-US" dirty="0"/>
              <a:t>Commit :</a:t>
            </a:r>
          </a:p>
          <a:p>
            <a:pPr lvl="1"/>
            <a:r>
              <a:rPr lang="en-US" dirty="0"/>
              <a:t>Act of creating a snapshot.</a:t>
            </a:r>
          </a:p>
          <a:p>
            <a:pPr lvl="1"/>
            <a:r>
              <a:rPr lang="en-US" dirty="0"/>
              <a:t>It contains the information how the file changed from previously.</a:t>
            </a:r>
          </a:p>
          <a:p>
            <a:pPr lvl="1"/>
            <a:r>
              <a:rPr lang="en-US" dirty="0"/>
              <a:t>It’s a hash code.</a:t>
            </a:r>
          </a:p>
          <a:p>
            <a:r>
              <a:rPr lang="en-US" dirty="0"/>
              <a:t>Repository :</a:t>
            </a:r>
          </a:p>
          <a:p>
            <a:pPr lvl="1"/>
            <a:r>
              <a:rPr lang="en-US" dirty="0"/>
              <a:t>A collection of files and history of files.</a:t>
            </a:r>
          </a:p>
          <a:p>
            <a:pPr lvl="1"/>
            <a:r>
              <a:rPr lang="en-US" dirty="0"/>
              <a:t>Can  live on local machine or remote server </a:t>
            </a:r>
            <a:r>
              <a:rPr lang="en-US" dirty="0" err="1"/>
              <a:t>github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The process of downloading the commit that does not exists in local machine from remote repository is called pulling changes.</a:t>
            </a:r>
          </a:p>
          <a:p>
            <a:pPr lvl="1"/>
            <a:r>
              <a:rPr lang="en-US" dirty="0"/>
              <a:t>The process of adding local changes to remote repository is called pushing changes.</a:t>
            </a:r>
          </a:p>
        </p:txBody>
      </p:sp>
    </p:spTree>
    <p:extLst>
      <p:ext uri="{BB962C8B-B14F-4D97-AF65-F5344CB8AC3E}">
        <p14:creationId xmlns:p14="http://schemas.microsoft.com/office/powerpoint/2010/main" val="4266830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7B279-979B-A44D-9C3E-BFB2D71A0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6" y="624110"/>
            <a:ext cx="8807258" cy="886638"/>
          </a:xfrm>
        </p:spPr>
        <p:txBody>
          <a:bodyPr/>
          <a:lstStyle/>
          <a:p>
            <a:r>
              <a:rPr lang="en-US" dirty="0"/>
              <a:t>Key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9E73F-6E70-474A-9C9E-73EC37A9D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10748"/>
            <a:ext cx="8915400" cy="4400474"/>
          </a:xfrm>
        </p:spPr>
        <p:txBody>
          <a:bodyPr>
            <a:normAutofit/>
          </a:bodyPr>
          <a:lstStyle/>
          <a:p>
            <a:r>
              <a:rPr lang="en-US" dirty="0"/>
              <a:t>Branches : </a:t>
            </a:r>
          </a:p>
          <a:p>
            <a:pPr lvl="1"/>
            <a:r>
              <a:rPr lang="en-US" dirty="0"/>
              <a:t>All commit in the git live in some branch.</a:t>
            </a:r>
          </a:p>
          <a:p>
            <a:pPr lvl="1"/>
            <a:r>
              <a:rPr lang="en-US" dirty="0"/>
              <a:t>There can be many branches but the main branch is called the master branch.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241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D06F-B0D7-4C4F-8302-A334A5B4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.git directory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F16B2B-E14D-CA4D-A9AE-8D641209B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4854" y="1396314"/>
            <a:ext cx="7886985" cy="4837576"/>
          </a:xfrm>
        </p:spPr>
      </p:pic>
    </p:spTree>
    <p:extLst>
      <p:ext uri="{BB962C8B-B14F-4D97-AF65-F5344CB8AC3E}">
        <p14:creationId xmlns:p14="http://schemas.microsoft.com/office/powerpoint/2010/main" val="1773969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741E1-1E0A-CF45-A7E6-AE8DE844C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Common commands in Git</a:t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DDF20-797C-2F44-A652-DF9282745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git config –global </a:t>
            </a:r>
            <a:r>
              <a:rPr lang="en-US" dirty="0" err="1"/>
              <a:t>user.name</a:t>
            </a:r>
            <a:r>
              <a:rPr lang="en-US" dirty="0"/>
              <a:t> “[name]” </a:t>
            </a:r>
          </a:p>
          <a:p>
            <a:r>
              <a:rPr lang="en-US" dirty="0"/>
              <a:t>git config –global </a:t>
            </a:r>
            <a:r>
              <a:rPr lang="en-US" dirty="0" err="1"/>
              <a:t>user.email</a:t>
            </a:r>
            <a:r>
              <a:rPr lang="en-US" dirty="0"/>
              <a:t> “[email address]”  </a:t>
            </a:r>
          </a:p>
          <a:p>
            <a:r>
              <a:rPr lang="en-US" dirty="0"/>
              <a:t>git </a:t>
            </a:r>
            <a:r>
              <a:rPr lang="en-US" dirty="0" err="1"/>
              <a:t>init</a:t>
            </a:r>
            <a:r>
              <a:rPr lang="en-US" dirty="0"/>
              <a:t> [repository name]</a:t>
            </a:r>
          </a:p>
          <a:p>
            <a:r>
              <a:rPr lang="en-US" dirty="0"/>
              <a:t>git clone [</a:t>
            </a:r>
            <a:r>
              <a:rPr lang="en-US" dirty="0" err="1"/>
              <a:t>url</a:t>
            </a:r>
            <a:r>
              <a:rPr lang="en-US" dirty="0"/>
              <a:t>]  </a:t>
            </a:r>
          </a:p>
          <a:p>
            <a:r>
              <a:rPr lang="en-US" dirty="0"/>
              <a:t>git add [file]  </a:t>
            </a:r>
          </a:p>
          <a:p>
            <a:r>
              <a:rPr lang="en-US" dirty="0"/>
              <a:t>git commit -m “[ Type in the commit message]”  </a:t>
            </a:r>
          </a:p>
          <a:p>
            <a:r>
              <a:rPr lang="en-US" dirty="0"/>
              <a:t>git diff  </a:t>
            </a:r>
          </a:p>
          <a:p>
            <a:r>
              <a:rPr lang="en-US" dirty="0"/>
              <a:t>git status</a:t>
            </a:r>
          </a:p>
        </p:txBody>
      </p:sp>
    </p:spTree>
    <p:extLst>
      <p:ext uri="{BB962C8B-B14F-4D97-AF65-F5344CB8AC3E}">
        <p14:creationId xmlns:p14="http://schemas.microsoft.com/office/powerpoint/2010/main" val="3086938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741E1-1E0A-CF45-A7E6-AE8DE844C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Common commands in Git</a:t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DDF20-797C-2F44-A652-DF9282745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git </a:t>
            </a:r>
            <a:r>
              <a:rPr lang="en-US" dirty="0"/>
              <a:t>rm [file]  </a:t>
            </a:r>
          </a:p>
          <a:p>
            <a:r>
              <a:rPr lang="en-US" dirty="0"/>
              <a:t>git log  </a:t>
            </a:r>
          </a:p>
          <a:p>
            <a:r>
              <a:rPr lang="en-US" dirty="0"/>
              <a:t>git show</a:t>
            </a:r>
          </a:p>
          <a:p>
            <a:r>
              <a:rPr lang="en-US" dirty="0"/>
              <a:t>git tag</a:t>
            </a:r>
          </a:p>
          <a:p>
            <a:r>
              <a:rPr lang="en-US" dirty="0"/>
              <a:t>git branch</a:t>
            </a:r>
          </a:p>
          <a:p>
            <a:r>
              <a:rPr lang="en-US" dirty="0"/>
              <a:t>git checkout</a:t>
            </a:r>
          </a:p>
          <a:p>
            <a:r>
              <a:rPr lang="en-US" dirty="0"/>
              <a:t>git push</a:t>
            </a:r>
          </a:p>
          <a:p>
            <a:r>
              <a:rPr lang="en-US" dirty="0"/>
              <a:t>git pull</a:t>
            </a:r>
          </a:p>
        </p:txBody>
      </p:sp>
    </p:spTree>
    <p:extLst>
      <p:ext uri="{BB962C8B-B14F-4D97-AF65-F5344CB8AC3E}">
        <p14:creationId xmlns:p14="http://schemas.microsoft.com/office/powerpoint/2010/main" val="2289493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B167C-A633-134F-AF33-81A023020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Working with Remote Repositories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40CA7-1EC8-CD48-BB25-1FF3DFA57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clone </a:t>
            </a:r>
            <a:r>
              <a:rPr lang="en-US" dirty="0">
                <a:hlinkClick r:id="rId3"/>
              </a:rPr>
              <a:t>https://github.com/sudhirkthakur/awscfs.git</a:t>
            </a:r>
            <a:endParaRPr lang="en-US" dirty="0"/>
          </a:p>
          <a:p>
            <a:r>
              <a:rPr lang="en-US" dirty="0"/>
              <a:t>git branch</a:t>
            </a:r>
          </a:p>
          <a:p>
            <a:r>
              <a:rPr lang="en-US" dirty="0"/>
              <a:t>git checkout –b test</a:t>
            </a:r>
          </a:p>
          <a:p>
            <a:r>
              <a:rPr lang="en-US" dirty="0"/>
              <a:t>git commit –m “update for testing”</a:t>
            </a:r>
          </a:p>
          <a:p>
            <a:r>
              <a:rPr lang="en-US" dirty="0"/>
              <a:t>git status</a:t>
            </a:r>
          </a:p>
          <a:p>
            <a:r>
              <a:rPr lang="en-US" dirty="0"/>
              <a:t>git branch</a:t>
            </a:r>
          </a:p>
          <a:p>
            <a:r>
              <a:rPr lang="en-US" dirty="0"/>
              <a:t>git push –u origin test</a:t>
            </a:r>
          </a:p>
        </p:txBody>
      </p:sp>
    </p:spTree>
    <p:extLst>
      <p:ext uri="{BB962C8B-B14F-4D97-AF65-F5344CB8AC3E}">
        <p14:creationId xmlns:p14="http://schemas.microsoft.com/office/powerpoint/2010/main" val="1006457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A9AF3-5C78-7A4B-9079-05D842BB1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09E77-4736-B54C-AD54-E699634E7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GIT Installation</a:t>
            </a:r>
          </a:p>
          <a:p>
            <a:r>
              <a:rPr lang="en-IN" dirty="0"/>
              <a:t>Version Control</a:t>
            </a:r>
          </a:p>
          <a:p>
            <a:r>
              <a:rPr lang="en-IN" dirty="0"/>
              <a:t>Working with remote 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789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EDEC5-2D1A-624C-AE64-051F0AE71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Version Control with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794A5-9BA5-684D-9431-63A07ADAC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What is version control </a:t>
            </a:r>
          </a:p>
          <a:p>
            <a:r>
              <a:rPr lang="en-IN" b="1" dirty="0"/>
              <a:t>What is Git</a:t>
            </a:r>
          </a:p>
          <a:p>
            <a:r>
              <a:rPr lang="en-IN" b="1" dirty="0"/>
              <a:t>Why Git for your organization</a:t>
            </a:r>
          </a:p>
          <a:p>
            <a:r>
              <a:rPr lang="en-IN" b="1" dirty="0"/>
              <a:t>Install Git</a:t>
            </a:r>
          </a:p>
          <a:p>
            <a:r>
              <a:rPr lang="en-IN" b="1" dirty="0"/>
              <a:t>Common commands in Git</a:t>
            </a:r>
          </a:p>
          <a:p>
            <a:r>
              <a:rPr lang="en-IN" b="1" dirty="0"/>
              <a:t>Working with Remote Repositories </a:t>
            </a:r>
            <a:br>
              <a:rPr lang="en-IN" b="1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89948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80633-ADF1-D14C-A6E5-51503426E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version control</a:t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CB8B2-F617-CB43-99BC-BA931664F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IN" dirty="0"/>
              <a:t>Version control systems are a category of software tools that help a software team manage changes to source code over time. </a:t>
            </a:r>
          </a:p>
          <a:p>
            <a:r>
              <a:rPr lang="en-IN" dirty="0"/>
              <a:t>Version control is also known as Source Code Management tool.</a:t>
            </a:r>
          </a:p>
          <a:p>
            <a:r>
              <a:rPr lang="en-IN" dirty="0"/>
              <a:t>Version control software keeps track of every modification to the code in a special kind of database. If a mistake is made, developers can turn back the clock and compare earlier versions of the code to help fix the mistake while minimizing disruption to all team members.</a:t>
            </a:r>
          </a:p>
          <a:p>
            <a:r>
              <a:rPr lang="en-IN" dirty="0"/>
              <a:t>Version control helps teams solve these kinds of problems, tracking every individual change by each contributor and helping prevent concurrent work from conflicting.</a:t>
            </a:r>
          </a:p>
          <a:p>
            <a:r>
              <a:rPr lang="en-IN" dirty="0"/>
              <a:t>A system that keep records of your changers.</a:t>
            </a:r>
          </a:p>
          <a:p>
            <a:r>
              <a:rPr lang="en-IN" dirty="0"/>
              <a:t>Allow for collaborative development.</a:t>
            </a:r>
          </a:p>
          <a:p>
            <a:r>
              <a:rPr lang="en-IN" dirty="0"/>
              <a:t>Backup and restore.</a:t>
            </a:r>
          </a:p>
          <a:p>
            <a:r>
              <a:rPr lang="en-IN" dirty="0"/>
              <a:t>Sync up with multiple computer/team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32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9A7950-8B15-3743-999B-2B6CB55A6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2800" b="1"/>
              <a:t>Types of version control</a:t>
            </a:r>
            <a:br>
              <a:rPr lang="en-IN" sz="2800" b="1"/>
            </a:br>
            <a:endParaRPr lang="en-US" sz="28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D2E84-0D39-6241-89FE-71FAAB5D7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en-IN"/>
              <a:t>Centralized Version Control System</a:t>
            </a:r>
          </a:p>
          <a:p>
            <a:pPr lvl="1"/>
            <a:r>
              <a:rPr lang="en-IN" b="1"/>
              <a:t>Tortoise SVN</a:t>
            </a:r>
            <a:endParaRPr lang="en-IN"/>
          </a:p>
          <a:p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4851F0-CA9A-684B-A4C0-78D84FDF4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963" y="640080"/>
            <a:ext cx="5740737" cy="5252773"/>
          </a:xfrm>
          <a:prstGeom prst="rect">
            <a:avLst/>
          </a:prstGeom>
        </p:spPr>
      </p:pic>
      <p:sp>
        <p:nvSpPr>
          <p:cNvPr id="14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54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9A7950-8B15-3743-999B-2B6CB55A6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2800" b="1"/>
              <a:t>Types of version control</a:t>
            </a:r>
            <a:br>
              <a:rPr lang="en-IN" sz="2800" b="1"/>
            </a:br>
            <a:endParaRPr lang="en-US" sz="2800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94543A62-A2AB-454A-878E-D3D9190D5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D2E84-0D39-6241-89FE-71FAAB5D7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en-IN" dirty="0"/>
              <a:t>Distributed Version Control System</a:t>
            </a:r>
          </a:p>
          <a:p>
            <a:pPr lvl="1"/>
            <a:r>
              <a:rPr lang="en-IN" b="1" dirty="0"/>
              <a:t>Git</a:t>
            </a:r>
          </a:p>
          <a:p>
            <a:pPr lvl="1"/>
            <a:r>
              <a:rPr lang="en-IN" b="1" dirty="0"/>
              <a:t>Mercurial</a:t>
            </a: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76B921-C5A9-3F4D-8F95-15F43A337B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81" r="3250" b="1"/>
          <a:stretch/>
        </p:blipFill>
        <p:spPr>
          <a:xfrm>
            <a:off x="4619543" y="640080"/>
            <a:ext cx="6953577" cy="5252773"/>
          </a:xfrm>
          <a:prstGeom prst="rect">
            <a:avLst/>
          </a:prstGeom>
        </p:spPr>
      </p:pic>
      <p:sp>
        <p:nvSpPr>
          <p:cNvPr id="18" name="Freeform 11">
            <a:extLst>
              <a:ext uri="{FF2B5EF4-FFF2-40B4-BE49-F238E27FC236}">
                <a16:creationId xmlns:a16="http://schemas.microsoft.com/office/drawing/2014/main" id="{50553464-41F1-4160-9D02-7C5EC7013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25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30D69-0606-844B-BEA2-2E13749E9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Git</a:t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A9C8F-9D2E-0C4A-A5DF-85B5337E1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open source project</a:t>
            </a:r>
          </a:p>
          <a:p>
            <a:r>
              <a:rPr lang="en-IN" dirty="0"/>
              <a:t>Largest web based git repository hosting service.</a:t>
            </a:r>
          </a:p>
          <a:p>
            <a:r>
              <a:rPr lang="en-IN" dirty="0"/>
              <a:t>Distributed version control.</a:t>
            </a:r>
          </a:p>
          <a:p>
            <a:r>
              <a:rPr lang="en-IN" dirty="0"/>
              <a:t>Developed in 2005 by Linus Torvalds, the famous creator of the Linux operating system kernel.</a:t>
            </a:r>
          </a:p>
          <a:p>
            <a:r>
              <a:rPr lang="en-IN" dirty="0"/>
              <a:t>it works well on a wide range of operating systems and IDEs.</a:t>
            </a:r>
          </a:p>
          <a:p>
            <a:r>
              <a:rPr lang="en-IN" dirty="0"/>
              <a:t>User keep entire code and history on their local machine.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504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DF1DA-3CB1-8E48-9450-B10D1ED27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Git for your organization</a:t>
            </a:r>
            <a:br>
              <a:rPr lang="en-IN" dirty="0"/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82C342-2D0D-DB43-9565-5D7F5B737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type of </a:t>
            </a:r>
            <a:r>
              <a:rPr lang="en-US" dirty="0" err="1"/>
              <a:t>github</a:t>
            </a:r>
            <a:r>
              <a:rPr lang="en-US" dirty="0"/>
              <a:t> account.</a:t>
            </a:r>
          </a:p>
          <a:p>
            <a:pPr lvl="1"/>
            <a:r>
              <a:rPr lang="en-US" dirty="0"/>
              <a:t>Public 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Private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414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3EF67-F6D4-3240-84AF-249823830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Install Git</a:t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74C2B-ADA5-9940-9460-6BBB18183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an account in </a:t>
            </a:r>
            <a:r>
              <a:rPr lang="en-US" dirty="0" err="1"/>
              <a:t>github</a:t>
            </a:r>
            <a:r>
              <a:rPr lang="en-US" dirty="0"/>
              <a:t>.</a:t>
            </a:r>
          </a:p>
          <a:p>
            <a:pPr lvl="1"/>
            <a:r>
              <a:rPr lang="en-IN" dirty="0">
                <a:hlinkClick r:id="rId3"/>
              </a:rPr>
              <a:t>https://github.com</a:t>
            </a:r>
            <a:endParaRPr lang="en-US" dirty="0"/>
          </a:p>
          <a:p>
            <a:r>
              <a:rPr lang="en-US" dirty="0"/>
              <a:t>Installing the git client</a:t>
            </a:r>
          </a:p>
          <a:p>
            <a:pPr lvl="1"/>
            <a:r>
              <a:rPr lang="en-US" dirty="0"/>
              <a:t>Window</a:t>
            </a:r>
          </a:p>
          <a:p>
            <a:pPr lvl="1"/>
            <a:r>
              <a:rPr lang="en-US" dirty="0"/>
              <a:t>Linux</a:t>
            </a:r>
          </a:p>
          <a:p>
            <a:pPr lvl="1"/>
            <a:r>
              <a:rPr lang="en-US" dirty="0"/>
              <a:t>Window</a:t>
            </a:r>
          </a:p>
          <a:p>
            <a:pPr lvl="2"/>
            <a:r>
              <a:rPr lang="en-US" dirty="0"/>
              <a:t>https://git-</a:t>
            </a:r>
            <a:r>
              <a:rPr lang="en-US" dirty="0" err="1"/>
              <a:t>scm.com</a:t>
            </a:r>
            <a:r>
              <a:rPr lang="en-US" dirty="0"/>
              <a:t>/download</a:t>
            </a:r>
          </a:p>
        </p:txBody>
      </p:sp>
    </p:spTree>
    <p:extLst>
      <p:ext uri="{BB962C8B-B14F-4D97-AF65-F5344CB8AC3E}">
        <p14:creationId xmlns:p14="http://schemas.microsoft.com/office/powerpoint/2010/main" val="1662593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ADC03-C1F2-DC40-9680-3026689D1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SSH key for </a:t>
            </a:r>
            <a:r>
              <a:rPr lang="en-US" dirty="0" err="1"/>
              <a:t>github</a:t>
            </a:r>
            <a:r>
              <a:rPr lang="en-US" dirty="0"/>
              <a:t> account.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46AE0-8D59-2140-805F-B1644ADEB2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795668"/>
            <a:ext cx="8915400" cy="4098235"/>
          </a:xfrm>
        </p:spPr>
        <p:txBody>
          <a:bodyPr>
            <a:normAutofit fontScale="85000" lnSpcReduction="10000"/>
          </a:bodyPr>
          <a:lstStyle/>
          <a:p>
            <a:r>
              <a:rPr lang="en-IN" dirty="0"/>
              <a:t>Open Terminal</a:t>
            </a:r>
          </a:p>
          <a:p>
            <a:r>
              <a:rPr lang="en-IN" dirty="0"/>
              <a:t>Execute the following command </a:t>
            </a:r>
          </a:p>
          <a:p>
            <a:pPr lvl="1"/>
            <a:r>
              <a:rPr lang="en-IN" dirty="0" err="1"/>
              <a:t>ssh</a:t>
            </a:r>
            <a:r>
              <a:rPr lang="en-IN" dirty="0"/>
              <a:t>-keygen -t </a:t>
            </a:r>
            <a:r>
              <a:rPr lang="en-IN" dirty="0" err="1"/>
              <a:t>rsa</a:t>
            </a:r>
            <a:r>
              <a:rPr lang="en-IN" dirty="0"/>
              <a:t> -b 4096 -C </a:t>
            </a:r>
            <a:r>
              <a:rPr lang="en-IN" i="1" dirty="0">
                <a:hlinkClick r:id="rId2"/>
              </a:rPr>
              <a:t>Sudhir.thakur@rediffmail.com</a:t>
            </a:r>
            <a:endParaRPr lang="en-IN" dirty="0"/>
          </a:p>
          <a:p>
            <a:r>
              <a:rPr lang="en-IN" dirty="0"/>
              <a:t>This creates a new </a:t>
            </a:r>
            <a:r>
              <a:rPr lang="en-IN" dirty="0" err="1"/>
              <a:t>ssh</a:t>
            </a:r>
            <a:r>
              <a:rPr lang="en-IN" dirty="0"/>
              <a:t> key, using the provided email as a label.</a:t>
            </a:r>
          </a:p>
          <a:p>
            <a:pPr lvl="1"/>
            <a:r>
              <a:rPr lang="en-IN" dirty="0"/>
              <a:t>Generating public/private </a:t>
            </a:r>
            <a:r>
              <a:rPr lang="en-IN" dirty="0" err="1"/>
              <a:t>rsa</a:t>
            </a:r>
            <a:r>
              <a:rPr lang="en-IN" dirty="0"/>
              <a:t> key pair.</a:t>
            </a:r>
          </a:p>
          <a:p>
            <a:r>
              <a:rPr lang="en-IN" dirty="0"/>
              <a:t>When you're prompted to "Enter a file in which to save the key," press Enter. This accepts the default file location.</a:t>
            </a:r>
          </a:p>
          <a:p>
            <a:pPr lvl="1"/>
            <a:r>
              <a:rPr lang="en-IN" dirty="0"/>
              <a:t>Enter a file in which to save the key (/Users/</a:t>
            </a:r>
            <a:r>
              <a:rPr lang="en-IN" i="1" dirty="0"/>
              <a:t>you</a:t>
            </a:r>
            <a:r>
              <a:rPr lang="en-IN" dirty="0"/>
              <a:t>/.</a:t>
            </a:r>
            <a:r>
              <a:rPr lang="en-IN" dirty="0" err="1"/>
              <a:t>ssh</a:t>
            </a:r>
            <a:r>
              <a:rPr lang="en-IN" dirty="0"/>
              <a:t>/</a:t>
            </a:r>
            <a:r>
              <a:rPr lang="en-IN" dirty="0" err="1"/>
              <a:t>id_rsa</a:t>
            </a:r>
            <a:r>
              <a:rPr lang="en-IN" dirty="0"/>
              <a:t>): </a:t>
            </a:r>
            <a:r>
              <a:rPr lang="en-IN" i="1" dirty="0"/>
              <a:t>[Press enter]</a:t>
            </a:r>
          </a:p>
          <a:p>
            <a:r>
              <a:rPr lang="en-IN" dirty="0"/>
              <a:t>At the prompt, type a secure passphrase. For more information</a:t>
            </a:r>
          </a:p>
          <a:p>
            <a:pPr lvl="1"/>
            <a:r>
              <a:rPr lang="en-IN" dirty="0"/>
              <a:t>Enter passphrase (empty for no passphrase): </a:t>
            </a:r>
            <a:r>
              <a:rPr lang="en-IN" i="1" dirty="0"/>
              <a:t>[Type a passphrase]</a:t>
            </a:r>
            <a:r>
              <a:rPr lang="en-IN" dirty="0"/>
              <a:t>&gt; Enter same passphrase again: </a:t>
            </a:r>
            <a:r>
              <a:rPr lang="en-IN" i="1" dirty="0"/>
              <a:t>[Type passphrase again]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https://help.github.com/en/articles/adding-a-new-ssh-key-to-your-github-account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917568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731</Words>
  <Application>Microsoft Macintosh PowerPoint</Application>
  <PresentationFormat>Widescreen</PresentationFormat>
  <Paragraphs>114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Wingdings 3</vt:lpstr>
      <vt:lpstr>Wisp</vt:lpstr>
      <vt:lpstr>WORKOOPOLIS </vt:lpstr>
      <vt:lpstr>Version Control with Git</vt:lpstr>
      <vt:lpstr>What is version control </vt:lpstr>
      <vt:lpstr>Types of version control </vt:lpstr>
      <vt:lpstr>Types of version control </vt:lpstr>
      <vt:lpstr>What is Git </vt:lpstr>
      <vt:lpstr>Why Git for your organization </vt:lpstr>
      <vt:lpstr>Install Git </vt:lpstr>
      <vt:lpstr>Configure SSH key for github account.</vt:lpstr>
      <vt:lpstr>Key Concept</vt:lpstr>
      <vt:lpstr>Key Concept</vt:lpstr>
      <vt:lpstr>.git directory structure</vt:lpstr>
      <vt:lpstr>Common commands in Git </vt:lpstr>
      <vt:lpstr>Common commands in Git </vt:lpstr>
      <vt:lpstr>Working with Remote Repositories</vt:lpstr>
      <vt:lpstr>Hands 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WORKOOPOLIS </dc:title>
  <dc:creator>Sudhir Thakur</dc:creator>
  <cp:lastModifiedBy>Sudhir Thakur</cp:lastModifiedBy>
  <cp:revision>40</cp:revision>
  <dcterms:created xsi:type="dcterms:W3CDTF">2019-10-12T12:20:36Z</dcterms:created>
  <dcterms:modified xsi:type="dcterms:W3CDTF">2019-10-13T03:01:46Z</dcterms:modified>
</cp:coreProperties>
</file>